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4D2D0-549E-4911-A364-5F5C4E1B5559}" type="doc">
      <dgm:prSet loTypeId="urn:microsoft.com/office/officeart/2005/8/layout/hierarchy5" loCatId="hierarchy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BE4D33-EAC1-461C-9685-D3560479943B}">
      <dgm:prSet phldrT="[نص]"/>
      <dgm:spPr/>
      <dgm:t>
        <a:bodyPr/>
        <a:lstStyle/>
        <a:p>
          <a:endParaRPr lang="en-US" dirty="0">
            <a:solidFill>
              <a:srgbClr val="FD7185"/>
            </a:solidFill>
          </a:endParaRPr>
        </a:p>
      </dgm:t>
    </dgm:pt>
    <dgm:pt modelId="{CE2208AF-0974-46D7-B442-F128A8613C5D}" type="parTrans" cxnId="{5E146BE4-B2EC-418F-82C6-837A8879E77F}">
      <dgm:prSet/>
      <dgm:spPr/>
      <dgm:t>
        <a:bodyPr/>
        <a:lstStyle/>
        <a:p>
          <a:endParaRPr lang="en-US"/>
        </a:p>
      </dgm:t>
    </dgm:pt>
    <dgm:pt modelId="{1A2F0415-CCCA-4758-A744-90C75DE5B1E8}" type="sibTrans" cxnId="{5E146BE4-B2EC-418F-82C6-837A8879E77F}">
      <dgm:prSet/>
      <dgm:spPr/>
      <dgm:t>
        <a:bodyPr/>
        <a:lstStyle/>
        <a:p>
          <a:endParaRPr lang="en-US"/>
        </a:p>
      </dgm:t>
    </dgm:pt>
    <dgm:pt modelId="{67EE16B7-77C9-4C11-82F4-99F7A606CE56}">
      <dgm:prSet phldrT="[نص]"/>
      <dgm:spPr/>
      <dgm:t>
        <a:bodyPr/>
        <a:lstStyle/>
        <a:p>
          <a:r>
            <a:rPr lang="ar-IQ" smtClean="0"/>
            <a:t>المصدر </a:t>
          </a:r>
          <a:endParaRPr lang="en-US" dirty="0"/>
        </a:p>
      </dgm:t>
    </dgm:pt>
    <dgm:pt modelId="{186E9618-D99C-4F02-924C-730E44736C09}" type="parTrans" cxnId="{6AA92661-DEA0-4ED0-98D8-A91273FECBE7}">
      <dgm:prSet/>
      <dgm:spPr/>
      <dgm:t>
        <a:bodyPr/>
        <a:lstStyle/>
        <a:p>
          <a:endParaRPr lang="en-US"/>
        </a:p>
      </dgm:t>
    </dgm:pt>
    <dgm:pt modelId="{3E755FB8-73D2-408B-8E07-31CBAEF6316D}" type="sibTrans" cxnId="{6AA92661-DEA0-4ED0-98D8-A91273FECBE7}">
      <dgm:prSet/>
      <dgm:spPr/>
      <dgm:t>
        <a:bodyPr/>
        <a:lstStyle/>
        <a:p>
          <a:endParaRPr lang="en-US"/>
        </a:p>
      </dgm:t>
    </dgm:pt>
    <dgm:pt modelId="{B5FACC79-04C6-4D0C-99FE-F21382B40033}">
      <dgm:prSet phldrT="[نص]"/>
      <dgm:spPr/>
      <dgm:t>
        <a:bodyPr/>
        <a:lstStyle/>
        <a:p>
          <a:r>
            <a:rPr lang="ar-IQ" smtClean="0"/>
            <a:t>وحدة التحكم في الاطوال الموجية (الجهاز البصري)</a:t>
          </a:r>
          <a:endParaRPr lang="en-US" dirty="0"/>
        </a:p>
      </dgm:t>
    </dgm:pt>
    <dgm:pt modelId="{3637073B-9E6C-4BC5-8999-2BB0B2EC7BD3}" type="parTrans" cxnId="{19621012-523F-4601-9E98-807A8274C6DF}">
      <dgm:prSet/>
      <dgm:spPr/>
      <dgm:t>
        <a:bodyPr/>
        <a:lstStyle/>
        <a:p>
          <a:endParaRPr lang="en-US"/>
        </a:p>
      </dgm:t>
    </dgm:pt>
    <dgm:pt modelId="{01291DCE-94CE-4F87-86E0-83E52E0FBC05}" type="sibTrans" cxnId="{19621012-523F-4601-9E98-807A8274C6DF}">
      <dgm:prSet/>
      <dgm:spPr/>
      <dgm:t>
        <a:bodyPr/>
        <a:lstStyle/>
        <a:p>
          <a:endParaRPr lang="en-US"/>
        </a:p>
      </dgm:t>
    </dgm:pt>
    <dgm:pt modelId="{16E2CF1C-1084-40F4-82DA-2FF977763AFD}">
      <dgm:prSet phldrT="[نص]"/>
      <dgm:spPr/>
      <dgm:t>
        <a:bodyPr/>
        <a:lstStyle/>
        <a:p>
          <a:r>
            <a:rPr lang="ar-IQ" smtClean="0"/>
            <a:t>وحدة وعاء العينة</a:t>
          </a:r>
          <a:endParaRPr lang="en-US" dirty="0"/>
        </a:p>
      </dgm:t>
    </dgm:pt>
    <dgm:pt modelId="{306DBBCD-303B-4FE3-B7D1-68AAB2227A85}" type="parTrans" cxnId="{C467CBD5-D868-43BD-A724-3249ED568767}">
      <dgm:prSet/>
      <dgm:spPr/>
      <dgm:t>
        <a:bodyPr/>
        <a:lstStyle/>
        <a:p>
          <a:endParaRPr lang="en-US"/>
        </a:p>
      </dgm:t>
    </dgm:pt>
    <dgm:pt modelId="{36FC68A4-43F3-4B6C-9E77-190155684A4B}" type="sibTrans" cxnId="{C467CBD5-D868-43BD-A724-3249ED568767}">
      <dgm:prSet/>
      <dgm:spPr/>
      <dgm:t>
        <a:bodyPr/>
        <a:lstStyle/>
        <a:p>
          <a:endParaRPr lang="en-US"/>
        </a:p>
      </dgm:t>
    </dgm:pt>
    <dgm:pt modelId="{41421685-4E7E-4408-ABAD-28F5EED9FCB2}">
      <dgm:prSet/>
      <dgm:spPr/>
      <dgm:t>
        <a:bodyPr/>
        <a:lstStyle/>
        <a:p>
          <a:r>
            <a:rPr lang="ar-IQ" smtClean="0"/>
            <a:t>الكاشف او المقدر</a:t>
          </a:r>
          <a:endParaRPr lang="en-US" dirty="0"/>
        </a:p>
      </dgm:t>
    </dgm:pt>
    <dgm:pt modelId="{F304F237-FC0D-4754-9527-B43C36385D16}" type="parTrans" cxnId="{1CB6A3A3-89B6-4BCF-8DE1-F6A06114FD79}">
      <dgm:prSet/>
      <dgm:spPr/>
      <dgm:t>
        <a:bodyPr/>
        <a:lstStyle/>
        <a:p>
          <a:endParaRPr lang="en-US"/>
        </a:p>
      </dgm:t>
    </dgm:pt>
    <dgm:pt modelId="{908D9969-3F04-4CE0-9D2F-7DFA4679293C}" type="sibTrans" cxnId="{1CB6A3A3-89B6-4BCF-8DE1-F6A06114FD79}">
      <dgm:prSet/>
      <dgm:spPr/>
      <dgm:t>
        <a:bodyPr/>
        <a:lstStyle/>
        <a:p>
          <a:endParaRPr lang="en-US"/>
        </a:p>
      </dgm:t>
    </dgm:pt>
    <dgm:pt modelId="{D35544CC-A91B-4113-8713-B4E697A743DC}">
      <dgm:prSet/>
      <dgm:spPr/>
      <dgm:t>
        <a:bodyPr/>
        <a:lstStyle/>
        <a:p>
          <a:r>
            <a:rPr lang="ar-IQ" smtClean="0"/>
            <a:t>مكبر </a:t>
          </a:r>
          <a:endParaRPr lang="en-US" dirty="0"/>
        </a:p>
      </dgm:t>
    </dgm:pt>
    <dgm:pt modelId="{B1C7D819-CD2A-449B-B16B-57A89A60DCF7}" type="parTrans" cxnId="{06A68409-C5FB-4C53-85D9-964461B473C7}">
      <dgm:prSet/>
      <dgm:spPr/>
      <dgm:t>
        <a:bodyPr/>
        <a:lstStyle/>
        <a:p>
          <a:endParaRPr lang="en-US"/>
        </a:p>
      </dgm:t>
    </dgm:pt>
    <dgm:pt modelId="{0C285181-F1DA-458F-88E5-79FFC5C229FE}" type="sibTrans" cxnId="{06A68409-C5FB-4C53-85D9-964461B473C7}">
      <dgm:prSet/>
      <dgm:spPr/>
      <dgm:t>
        <a:bodyPr/>
        <a:lstStyle/>
        <a:p>
          <a:endParaRPr lang="en-US"/>
        </a:p>
      </dgm:t>
    </dgm:pt>
    <dgm:pt modelId="{28610667-89CA-4DC6-AABE-F5E15290D40F}">
      <dgm:prSet/>
      <dgm:spPr/>
      <dgm:t>
        <a:bodyPr/>
        <a:lstStyle/>
        <a:p>
          <a:r>
            <a:rPr lang="ar-IQ" smtClean="0"/>
            <a:t>مسجل</a:t>
          </a:r>
          <a:endParaRPr lang="en-US"/>
        </a:p>
      </dgm:t>
    </dgm:pt>
    <dgm:pt modelId="{801A75C2-DB59-4051-BD9E-BF9C731939F6}" type="parTrans" cxnId="{5C279820-6FC4-424B-B232-E844E894F4C4}">
      <dgm:prSet/>
      <dgm:spPr/>
      <dgm:t>
        <a:bodyPr/>
        <a:lstStyle/>
        <a:p>
          <a:endParaRPr lang="en-US"/>
        </a:p>
      </dgm:t>
    </dgm:pt>
    <dgm:pt modelId="{2E2532A7-6974-4DF3-A346-FFABCBBC494F}" type="sibTrans" cxnId="{5C279820-6FC4-424B-B232-E844E894F4C4}">
      <dgm:prSet/>
      <dgm:spPr/>
      <dgm:t>
        <a:bodyPr/>
        <a:lstStyle/>
        <a:p>
          <a:endParaRPr lang="en-US"/>
        </a:p>
      </dgm:t>
    </dgm:pt>
    <dgm:pt modelId="{F6FFE34D-076C-4748-B140-FBCA83B1991C}" type="pres">
      <dgm:prSet presAssocID="{06A4D2D0-549E-4911-A364-5F5C4E1B555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FF0E27-00AD-4274-92EA-125901F3D462}" type="pres">
      <dgm:prSet presAssocID="{06A4D2D0-549E-4911-A364-5F5C4E1B5559}" presName="hierFlow" presStyleCnt="0"/>
      <dgm:spPr/>
    </dgm:pt>
    <dgm:pt modelId="{CA32CAC2-99D4-4BCC-ACAE-83161B0CBBAC}" type="pres">
      <dgm:prSet presAssocID="{06A4D2D0-549E-4911-A364-5F5C4E1B555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C2EAFFE-2FE6-4B42-A6B1-8114E004B3EB}" type="pres">
      <dgm:prSet presAssocID="{36BE4D33-EAC1-461C-9685-D3560479943B}" presName="Name17" presStyleCnt="0"/>
      <dgm:spPr/>
    </dgm:pt>
    <dgm:pt modelId="{C4340D65-C4BF-4D02-A610-544D6191B846}" type="pres">
      <dgm:prSet presAssocID="{36BE4D33-EAC1-461C-9685-D3560479943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23726-36C0-4E64-95D1-241C18429843}" type="pres">
      <dgm:prSet presAssocID="{36BE4D33-EAC1-461C-9685-D3560479943B}" presName="hierChild2" presStyleCnt="0"/>
      <dgm:spPr/>
    </dgm:pt>
    <dgm:pt modelId="{AE2F75C3-39E6-4E61-84AD-4CE17042C3E6}" type="pres">
      <dgm:prSet presAssocID="{186E9618-D99C-4F02-924C-730E44736C09}" presName="Name25" presStyleLbl="parChTrans1D2" presStyleIdx="0" presStyleCnt="6"/>
      <dgm:spPr/>
      <dgm:t>
        <a:bodyPr/>
        <a:lstStyle/>
        <a:p>
          <a:endParaRPr lang="en-US"/>
        </a:p>
      </dgm:t>
    </dgm:pt>
    <dgm:pt modelId="{4C0E7875-4DCD-430B-A0D1-3AAB4A454942}" type="pres">
      <dgm:prSet presAssocID="{186E9618-D99C-4F02-924C-730E44736C0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6956C7B-F8EA-4BAE-8BD7-CF15769B5FE4}" type="pres">
      <dgm:prSet presAssocID="{67EE16B7-77C9-4C11-82F4-99F7A606CE56}" presName="Name30" presStyleCnt="0"/>
      <dgm:spPr/>
    </dgm:pt>
    <dgm:pt modelId="{5F3101E3-4BD4-4D10-B578-8DFBA8C07860}" type="pres">
      <dgm:prSet presAssocID="{67EE16B7-77C9-4C11-82F4-99F7A606CE56}" presName="level2Shape" presStyleLbl="node2" presStyleIdx="0" presStyleCnt="6"/>
      <dgm:spPr/>
      <dgm:t>
        <a:bodyPr/>
        <a:lstStyle/>
        <a:p>
          <a:endParaRPr lang="en-US"/>
        </a:p>
      </dgm:t>
    </dgm:pt>
    <dgm:pt modelId="{94EA46C6-DE2C-44B0-A944-9F62C7ACF4FB}" type="pres">
      <dgm:prSet presAssocID="{67EE16B7-77C9-4C11-82F4-99F7A606CE56}" presName="hierChild3" presStyleCnt="0"/>
      <dgm:spPr/>
    </dgm:pt>
    <dgm:pt modelId="{FFCE6405-50D8-4C1A-AA06-71C48491C1B1}" type="pres">
      <dgm:prSet presAssocID="{3637073B-9E6C-4BC5-8999-2BB0B2EC7BD3}" presName="Name25" presStyleLbl="parChTrans1D2" presStyleIdx="1" presStyleCnt="6"/>
      <dgm:spPr/>
      <dgm:t>
        <a:bodyPr/>
        <a:lstStyle/>
        <a:p>
          <a:endParaRPr lang="en-US"/>
        </a:p>
      </dgm:t>
    </dgm:pt>
    <dgm:pt modelId="{C915DB97-98B9-49F7-BF81-13FCCDB4444D}" type="pres">
      <dgm:prSet presAssocID="{3637073B-9E6C-4BC5-8999-2BB0B2EC7BD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8870535-0C18-4A52-8693-C3D1E994BB34}" type="pres">
      <dgm:prSet presAssocID="{B5FACC79-04C6-4D0C-99FE-F21382B40033}" presName="Name30" presStyleCnt="0"/>
      <dgm:spPr/>
    </dgm:pt>
    <dgm:pt modelId="{DE8F20EB-1AA8-430E-8F3F-467B7C054E43}" type="pres">
      <dgm:prSet presAssocID="{B5FACC79-04C6-4D0C-99FE-F21382B40033}" presName="level2Shape" presStyleLbl="node2" presStyleIdx="1" presStyleCnt="6"/>
      <dgm:spPr/>
      <dgm:t>
        <a:bodyPr/>
        <a:lstStyle/>
        <a:p>
          <a:endParaRPr lang="en-US"/>
        </a:p>
      </dgm:t>
    </dgm:pt>
    <dgm:pt modelId="{F6B4276E-1475-4C7E-B3C7-C0C989635D3A}" type="pres">
      <dgm:prSet presAssocID="{B5FACC79-04C6-4D0C-99FE-F21382B40033}" presName="hierChild3" presStyleCnt="0"/>
      <dgm:spPr/>
    </dgm:pt>
    <dgm:pt modelId="{534FFEA3-1209-45ED-82D3-87C25D6F1DBC}" type="pres">
      <dgm:prSet presAssocID="{306DBBCD-303B-4FE3-B7D1-68AAB2227A85}" presName="Name25" presStyleLbl="parChTrans1D2" presStyleIdx="2" presStyleCnt="6"/>
      <dgm:spPr/>
      <dgm:t>
        <a:bodyPr/>
        <a:lstStyle/>
        <a:p>
          <a:endParaRPr lang="en-US"/>
        </a:p>
      </dgm:t>
    </dgm:pt>
    <dgm:pt modelId="{D4CC49D4-A592-4B07-A091-469E0EC7A69E}" type="pres">
      <dgm:prSet presAssocID="{306DBBCD-303B-4FE3-B7D1-68AAB2227A8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BE63E32-B1D4-4804-A189-E6847B096818}" type="pres">
      <dgm:prSet presAssocID="{16E2CF1C-1084-40F4-82DA-2FF977763AFD}" presName="Name30" presStyleCnt="0"/>
      <dgm:spPr/>
    </dgm:pt>
    <dgm:pt modelId="{86079B8F-B7BF-4D4B-87D0-8E0D04586FDB}" type="pres">
      <dgm:prSet presAssocID="{16E2CF1C-1084-40F4-82DA-2FF977763AFD}" presName="level2Shape" presStyleLbl="node2" presStyleIdx="2" presStyleCnt="6"/>
      <dgm:spPr/>
      <dgm:t>
        <a:bodyPr/>
        <a:lstStyle/>
        <a:p>
          <a:endParaRPr lang="en-US"/>
        </a:p>
      </dgm:t>
    </dgm:pt>
    <dgm:pt modelId="{0C118C06-E218-4C65-A4F9-6A02155670EF}" type="pres">
      <dgm:prSet presAssocID="{16E2CF1C-1084-40F4-82DA-2FF977763AFD}" presName="hierChild3" presStyleCnt="0"/>
      <dgm:spPr/>
    </dgm:pt>
    <dgm:pt modelId="{E6CE6454-B8CD-47A5-A18E-870BF84FAA54}" type="pres">
      <dgm:prSet presAssocID="{F304F237-FC0D-4754-9527-B43C36385D16}" presName="Name25" presStyleLbl="parChTrans1D2" presStyleIdx="3" presStyleCnt="6"/>
      <dgm:spPr/>
      <dgm:t>
        <a:bodyPr/>
        <a:lstStyle/>
        <a:p>
          <a:endParaRPr lang="en-US"/>
        </a:p>
      </dgm:t>
    </dgm:pt>
    <dgm:pt modelId="{31BEA926-47B9-4A02-A11F-D15914D139E9}" type="pres">
      <dgm:prSet presAssocID="{F304F237-FC0D-4754-9527-B43C36385D1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196D40C-A5C6-49E5-8DA4-F686673C0BDE}" type="pres">
      <dgm:prSet presAssocID="{41421685-4E7E-4408-ABAD-28F5EED9FCB2}" presName="Name30" presStyleCnt="0"/>
      <dgm:spPr/>
    </dgm:pt>
    <dgm:pt modelId="{4FB81976-993D-4479-BFA6-BC0FD36C60DD}" type="pres">
      <dgm:prSet presAssocID="{41421685-4E7E-4408-ABAD-28F5EED9FCB2}" presName="level2Shape" presStyleLbl="node2" presStyleIdx="3" presStyleCnt="6"/>
      <dgm:spPr/>
      <dgm:t>
        <a:bodyPr/>
        <a:lstStyle/>
        <a:p>
          <a:endParaRPr lang="en-US"/>
        </a:p>
      </dgm:t>
    </dgm:pt>
    <dgm:pt modelId="{7A6A3115-4AC1-45F8-B683-E9643DEDA095}" type="pres">
      <dgm:prSet presAssocID="{41421685-4E7E-4408-ABAD-28F5EED9FCB2}" presName="hierChild3" presStyleCnt="0"/>
      <dgm:spPr/>
    </dgm:pt>
    <dgm:pt modelId="{CBCF7BA2-A733-407D-BD2E-6925F4BAFE6C}" type="pres">
      <dgm:prSet presAssocID="{B1C7D819-CD2A-449B-B16B-57A89A60DCF7}" presName="Name25" presStyleLbl="parChTrans1D2" presStyleIdx="4" presStyleCnt="6"/>
      <dgm:spPr/>
      <dgm:t>
        <a:bodyPr/>
        <a:lstStyle/>
        <a:p>
          <a:endParaRPr lang="en-US"/>
        </a:p>
      </dgm:t>
    </dgm:pt>
    <dgm:pt modelId="{C8EE316D-3D30-457A-A632-E118B7A756A9}" type="pres">
      <dgm:prSet presAssocID="{B1C7D819-CD2A-449B-B16B-57A89A60DCF7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C84EAFA-4B1E-4D9A-96DD-6B233E4E2909}" type="pres">
      <dgm:prSet presAssocID="{D35544CC-A91B-4113-8713-B4E697A743DC}" presName="Name30" presStyleCnt="0"/>
      <dgm:spPr/>
    </dgm:pt>
    <dgm:pt modelId="{9D4EB074-DC46-41AA-9D98-35A6EA9285BE}" type="pres">
      <dgm:prSet presAssocID="{D35544CC-A91B-4113-8713-B4E697A743DC}" presName="level2Shape" presStyleLbl="node2" presStyleIdx="4" presStyleCnt="6"/>
      <dgm:spPr/>
      <dgm:t>
        <a:bodyPr/>
        <a:lstStyle/>
        <a:p>
          <a:endParaRPr lang="en-US"/>
        </a:p>
      </dgm:t>
    </dgm:pt>
    <dgm:pt modelId="{87A21CEC-D764-4739-B72E-5CEBD0B126A3}" type="pres">
      <dgm:prSet presAssocID="{D35544CC-A91B-4113-8713-B4E697A743DC}" presName="hierChild3" presStyleCnt="0"/>
      <dgm:spPr/>
    </dgm:pt>
    <dgm:pt modelId="{F7516702-8F45-4C65-9398-1B5053EB0781}" type="pres">
      <dgm:prSet presAssocID="{801A75C2-DB59-4051-BD9E-BF9C731939F6}" presName="Name25" presStyleLbl="parChTrans1D2" presStyleIdx="5" presStyleCnt="6"/>
      <dgm:spPr/>
      <dgm:t>
        <a:bodyPr/>
        <a:lstStyle/>
        <a:p>
          <a:endParaRPr lang="en-US"/>
        </a:p>
      </dgm:t>
    </dgm:pt>
    <dgm:pt modelId="{2C5B340B-1A82-45D1-AE60-B749079ADA13}" type="pres">
      <dgm:prSet presAssocID="{801A75C2-DB59-4051-BD9E-BF9C731939F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4E5F075F-ACD1-4EDB-8574-833D6F3AD9B9}" type="pres">
      <dgm:prSet presAssocID="{28610667-89CA-4DC6-AABE-F5E15290D40F}" presName="Name30" presStyleCnt="0"/>
      <dgm:spPr/>
    </dgm:pt>
    <dgm:pt modelId="{2900B7A8-17E3-43E8-91F2-6E79D6C4DBBB}" type="pres">
      <dgm:prSet presAssocID="{28610667-89CA-4DC6-AABE-F5E15290D40F}" presName="level2Shape" presStyleLbl="node2" presStyleIdx="5" presStyleCnt="6"/>
      <dgm:spPr/>
      <dgm:t>
        <a:bodyPr/>
        <a:lstStyle/>
        <a:p>
          <a:endParaRPr lang="en-US"/>
        </a:p>
      </dgm:t>
    </dgm:pt>
    <dgm:pt modelId="{E5ACE6EE-557D-42CE-85CB-CDE3E89BEBE9}" type="pres">
      <dgm:prSet presAssocID="{28610667-89CA-4DC6-AABE-F5E15290D40F}" presName="hierChild3" presStyleCnt="0"/>
      <dgm:spPr/>
    </dgm:pt>
    <dgm:pt modelId="{3621A5F9-56B1-48DA-A7B6-29926788D501}" type="pres">
      <dgm:prSet presAssocID="{06A4D2D0-549E-4911-A364-5F5C4E1B5559}" presName="bgShapesFlow" presStyleCnt="0"/>
      <dgm:spPr/>
    </dgm:pt>
  </dgm:ptLst>
  <dgm:cxnLst>
    <dgm:cxn modelId="{9012AD7C-48D7-4AE5-BB9E-6330B5F7BCCB}" type="presOf" srcId="{B1C7D819-CD2A-449B-B16B-57A89A60DCF7}" destId="{C8EE316D-3D30-457A-A632-E118B7A756A9}" srcOrd="1" destOrd="0" presId="urn:microsoft.com/office/officeart/2005/8/layout/hierarchy5"/>
    <dgm:cxn modelId="{06A68409-C5FB-4C53-85D9-964461B473C7}" srcId="{36BE4D33-EAC1-461C-9685-D3560479943B}" destId="{D35544CC-A91B-4113-8713-B4E697A743DC}" srcOrd="4" destOrd="0" parTransId="{B1C7D819-CD2A-449B-B16B-57A89A60DCF7}" sibTransId="{0C285181-F1DA-458F-88E5-79FFC5C229FE}"/>
    <dgm:cxn modelId="{40C08F23-CEA8-4CF2-986C-E2E9621894C4}" type="presOf" srcId="{F304F237-FC0D-4754-9527-B43C36385D16}" destId="{E6CE6454-B8CD-47A5-A18E-870BF84FAA54}" srcOrd="0" destOrd="0" presId="urn:microsoft.com/office/officeart/2005/8/layout/hierarchy5"/>
    <dgm:cxn modelId="{29326CAA-9FF6-4C21-BC2E-EE21E69B0B98}" type="presOf" srcId="{3637073B-9E6C-4BC5-8999-2BB0B2EC7BD3}" destId="{C915DB97-98B9-49F7-BF81-13FCCDB4444D}" srcOrd="1" destOrd="0" presId="urn:microsoft.com/office/officeart/2005/8/layout/hierarchy5"/>
    <dgm:cxn modelId="{26BDFCC1-3F07-43F4-A3D5-8A35E1C6D810}" type="presOf" srcId="{D35544CC-A91B-4113-8713-B4E697A743DC}" destId="{9D4EB074-DC46-41AA-9D98-35A6EA9285BE}" srcOrd="0" destOrd="0" presId="urn:microsoft.com/office/officeart/2005/8/layout/hierarchy5"/>
    <dgm:cxn modelId="{5F37DDB5-4DDA-43BD-9712-02F399C24C7B}" type="presOf" srcId="{41421685-4E7E-4408-ABAD-28F5EED9FCB2}" destId="{4FB81976-993D-4479-BFA6-BC0FD36C60DD}" srcOrd="0" destOrd="0" presId="urn:microsoft.com/office/officeart/2005/8/layout/hierarchy5"/>
    <dgm:cxn modelId="{65BEE6E1-D8D9-401D-9803-AFF304E1F3AD}" type="presOf" srcId="{36BE4D33-EAC1-461C-9685-D3560479943B}" destId="{C4340D65-C4BF-4D02-A610-544D6191B846}" srcOrd="0" destOrd="0" presId="urn:microsoft.com/office/officeart/2005/8/layout/hierarchy5"/>
    <dgm:cxn modelId="{C467CBD5-D868-43BD-A724-3249ED568767}" srcId="{36BE4D33-EAC1-461C-9685-D3560479943B}" destId="{16E2CF1C-1084-40F4-82DA-2FF977763AFD}" srcOrd="2" destOrd="0" parTransId="{306DBBCD-303B-4FE3-B7D1-68AAB2227A85}" sibTransId="{36FC68A4-43F3-4B6C-9E77-190155684A4B}"/>
    <dgm:cxn modelId="{19621012-523F-4601-9E98-807A8274C6DF}" srcId="{36BE4D33-EAC1-461C-9685-D3560479943B}" destId="{B5FACC79-04C6-4D0C-99FE-F21382B40033}" srcOrd="1" destOrd="0" parTransId="{3637073B-9E6C-4BC5-8999-2BB0B2EC7BD3}" sibTransId="{01291DCE-94CE-4F87-86E0-83E52E0FBC05}"/>
    <dgm:cxn modelId="{68678F2C-A317-422D-B774-3DE08A81070E}" type="presOf" srcId="{16E2CF1C-1084-40F4-82DA-2FF977763AFD}" destId="{86079B8F-B7BF-4D4B-87D0-8E0D04586FDB}" srcOrd="0" destOrd="0" presId="urn:microsoft.com/office/officeart/2005/8/layout/hierarchy5"/>
    <dgm:cxn modelId="{05720353-E40F-4943-8947-9DA12FD48A3F}" type="presOf" srcId="{186E9618-D99C-4F02-924C-730E44736C09}" destId="{4C0E7875-4DCD-430B-A0D1-3AAB4A454942}" srcOrd="1" destOrd="0" presId="urn:microsoft.com/office/officeart/2005/8/layout/hierarchy5"/>
    <dgm:cxn modelId="{E204F165-670E-4A80-94C6-B00C2B5B898C}" type="presOf" srcId="{186E9618-D99C-4F02-924C-730E44736C09}" destId="{AE2F75C3-39E6-4E61-84AD-4CE17042C3E6}" srcOrd="0" destOrd="0" presId="urn:microsoft.com/office/officeart/2005/8/layout/hierarchy5"/>
    <dgm:cxn modelId="{215150E0-60F1-40B6-A073-C8BAB3B88FAE}" type="presOf" srcId="{3637073B-9E6C-4BC5-8999-2BB0B2EC7BD3}" destId="{FFCE6405-50D8-4C1A-AA06-71C48491C1B1}" srcOrd="0" destOrd="0" presId="urn:microsoft.com/office/officeart/2005/8/layout/hierarchy5"/>
    <dgm:cxn modelId="{1CB6A3A3-89B6-4BCF-8DE1-F6A06114FD79}" srcId="{36BE4D33-EAC1-461C-9685-D3560479943B}" destId="{41421685-4E7E-4408-ABAD-28F5EED9FCB2}" srcOrd="3" destOrd="0" parTransId="{F304F237-FC0D-4754-9527-B43C36385D16}" sibTransId="{908D9969-3F04-4CE0-9D2F-7DFA4679293C}"/>
    <dgm:cxn modelId="{5E146BE4-B2EC-418F-82C6-837A8879E77F}" srcId="{06A4D2D0-549E-4911-A364-5F5C4E1B5559}" destId="{36BE4D33-EAC1-461C-9685-D3560479943B}" srcOrd="0" destOrd="0" parTransId="{CE2208AF-0974-46D7-B442-F128A8613C5D}" sibTransId="{1A2F0415-CCCA-4758-A744-90C75DE5B1E8}"/>
    <dgm:cxn modelId="{6AA92661-DEA0-4ED0-98D8-A91273FECBE7}" srcId="{36BE4D33-EAC1-461C-9685-D3560479943B}" destId="{67EE16B7-77C9-4C11-82F4-99F7A606CE56}" srcOrd="0" destOrd="0" parTransId="{186E9618-D99C-4F02-924C-730E44736C09}" sibTransId="{3E755FB8-73D2-408B-8E07-31CBAEF6316D}"/>
    <dgm:cxn modelId="{00F3DE2B-2496-4B98-9C3C-F19E624348FA}" type="presOf" srcId="{306DBBCD-303B-4FE3-B7D1-68AAB2227A85}" destId="{D4CC49D4-A592-4B07-A091-469E0EC7A69E}" srcOrd="1" destOrd="0" presId="urn:microsoft.com/office/officeart/2005/8/layout/hierarchy5"/>
    <dgm:cxn modelId="{5D330DA4-9CB4-4DC6-8106-7BC643F475DD}" type="presOf" srcId="{28610667-89CA-4DC6-AABE-F5E15290D40F}" destId="{2900B7A8-17E3-43E8-91F2-6E79D6C4DBBB}" srcOrd="0" destOrd="0" presId="urn:microsoft.com/office/officeart/2005/8/layout/hierarchy5"/>
    <dgm:cxn modelId="{0C9D0388-959B-468B-AF6E-CF49EBCF8916}" type="presOf" srcId="{B5FACC79-04C6-4D0C-99FE-F21382B40033}" destId="{DE8F20EB-1AA8-430E-8F3F-467B7C054E43}" srcOrd="0" destOrd="0" presId="urn:microsoft.com/office/officeart/2005/8/layout/hierarchy5"/>
    <dgm:cxn modelId="{5C279820-6FC4-424B-B232-E844E894F4C4}" srcId="{36BE4D33-EAC1-461C-9685-D3560479943B}" destId="{28610667-89CA-4DC6-AABE-F5E15290D40F}" srcOrd="5" destOrd="0" parTransId="{801A75C2-DB59-4051-BD9E-BF9C731939F6}" sibTransId="{2E2532A7-6974-4DF3-A346-FFABCBBC494F}"/>
    <dgm:cxn modelId="{08DEA55A-FDA4-4CCC-B06B-84382C56DE13}" type="presOf" srcId="{801A75C2-DB59-4051-BD9E-BF9C731939F6}" destId="{2C5B340B-1A82-45D1-AE60-B749079ADA13}" srcOrd="1" destOrd="0" presId="urn:microsoft.com/office/officeart/2005/8/layout/hierarchy5"/>
    <dgm:cxn modelId="{6BD22803-0197-4EE3-B938-9414342E8D05}" type="presOf" srcId="{F304F237-FC0D-4754-9527-B43C36385D16}" destId="{31BEA926-47B9-4A02-A11F-D15914D139E9}" srcOrd="1" destOrd="0" presId="urn:microsoft.com/office/officeart/2005/8/layout/hierarchy5"/>
    <dgm:cxn modelId="{AB74989A-77DC-4C97-9FF0-3C133FDB0C99}" type="presOf" srcId="{B1C7D819-CD2A-449B-B16B-57A89A60DCF7}" destId="{CBCF7BA2-A733-407D-BD2E-6925F4BAFE6C}" srcOrd="0" destOrd="0" presId="urn:microsoft.com/office/officeart/2005/8/layout/hierarchy5"/>
    <dgm:cxn modelId="{495E456F-B895-4A93-8AA6-6821314E7B55}" type="presOf" srcId="{801A75C2-DB59-4051-BD9E-BF9C731939F6}" destId="{F7516702-8F45-4C65-9398-1B5053EB0781}" srcOrd="0" destOrd="0" presId="urn:microsoft.com/office/officeart/2005/8/layout/hierarchy5"/>
    <dgm:cxn modelId="{DFB79268-43CB-43AE-B361-6B41FA8B14D4}" type="presOf" srcId="{06A4D2D0-549E-4911-A364-5F5C4E1B5559}" destId="{F6FFE34D-076C-4748-B140-FBCA83B1991C}" srcOrd="0" destOrd="0" presId="urn:microsoft.com/office/officeart/2005/8/layout/hierarchy5"/>
    <dgm:cxn modelId="{CA5D9800-83E4-44A6-86DA-A2197901088B}" type="presOf" srcId="{306DBBCD-303B-4FE3-B7D1-68AAB2227A85}" destId="{534FFEA3-1209-45ED-82D3-87C25D6F1DBC}" srcOrd="0" destOrd="0" presId="urn:microsoft.com/office/officeart/2005/8/layout/hierarchy5"/>
    <dgm:cxn modelId="{A2FC349B-2A20-41EE-868F-7C720826C9D7}" type="presOf" srcId="{67EE16B7-77C9-4C11-82F4-99F7A606CE56}" destId="{5F3101E3-4BD4-4D10-B578-8DFBA8C07860}" srcOrd="0" destOrd="0" presId="urn:microsoft.com/office/officeart/2005/8/layout/hierarchy5"/>
    <dgm:cxn modelId="{471A8506-A1C9-4C76-A151-1D2154727864}" type="presParOf" srcId="{F6FFE34D-076C-4748-B140-FBCA83B1991C}" destId="{34FF0E27-00AD-4274-92EA-125901F3D462}" srcOrd="0" destOrd="0" presId="urn:microsoft.com/office/officeart/2005/8/layout/hierarchy5"/>
    <dgm:cxn modelId="{E5321965-0945-4A76-AE2C-346A01E709A5}" type="presParOf" srcId="{34FF0E27-00AD-4274-92EA-125901F3D462}" destId="{CA32CAC2-99D4-4BCC-ACAE-83161B0CBBAC}" srcOrd="0" destOrd="0" presId="urn:microsoft.com/office/officeart/2005/8/layout/hierarchy5"/>
    <dgm:cxn modelId="{2CE0BE75-CF44-4A36-9AF0-E8F8A3606FC6}" type="presParOf" srcId="{CA32CAC2-99D4-4BCC-ACAE-83161B0CBBAC}" destId="{1C2EAFFE-2FE6-4B42-A6B1-8114E004B3EB}" srcOrd="0" destOrd="0" presId="urn:microsoft.com/office/officeart/2005/8/layout/hierarchy5"/>
    <dgm:cxn modelId="{097CA706-222F-45CB-BB28-12B40DFE92E2}" type="presParOf" srcId="{1C2EAFFE-2FE6-4B42-A6B1-8114E004B3EB}" destId="{C4340D65-C4BF-4D02-A610-544D6191B846}" srcOrd="0" destOrd="0" presId="urn:microsoft.com/office/officeart/2005/8/layout/hierarchy5"/>
    <dgm:cxn modelId="{EEEE0ED0-0868-4C1E-9C66-BD48D3A57E5E}" type="presParOf" srcId="{1C2EAFFE-2FE6-4B42-A6B1-8114E004B3EB}" destId="{16923726-36C0-4E64-95D1-241C18429843}" srcOrd="1" destOrd="0" presId="urn:microsoft.com/office/officeart/2005/8/layout/hierarchy5"/>
    <dgm:cxn modelId="{B17D418F-A8A4-4A40-8BBF-B706493BC300}" type="presParOf" srcId="{16923726-36C0-4E64-95D1-241C18429843}" destId="{AE2F75C3-39E6-4E61-84AD-4CE17042C3E6}" srcOrd="0" destOrd="0" presId="urn:microsoft.com/office/officeart/2005/8/layout/hierarchy5"/>
    <dgm:cxn modelId="{348B78BD-1958-421B-A431-A976C242C218}" type="presParOf" srcId="{AE2F75C3-39E6-4E61-84AD-4CE17042C3E6}" destId="{4C0E7875-4DCD-430B-A0D1-3AAB4A454942}" srcOrd="0" destOrd="0" presId="urn:microsoft.com/office/officeart/2005/8/layout/hierarchy5"/>
    <dgm:cxn modelId="{22A167FD-2242-4EDD-A61C-80236FA30EC7}" type="presParOf" srcId="{16923726-36C0-4E64-95D1-241C18429843}" destId="{86956C7B-F8EA-4BAE-8BD7-CF15769B5FE4}" srcOrd="1" destOrd="0" presId="urn:microsoft.com/office/officeart/2005/8/layout/hierarchy5"/>
    <dgm:cxn modelId="{F3878A43-7D3C-4DF6-8AE4-43F15C90F2CB}" type="presParOf" srcId="{86956C7B-F8EA-4BAE-8BD7-CF15769B5FE4}" destId="{5F3101E3-4BD4-4D10-B578-8DFBA8C07860}" srcOrd="0" destOrd="0" presId="urn:microsoft.com/office/officeart/2005/8/layout/hierarchy5"/>
    <dgm:cxn modelId="{5DA62D5C-01A6-4A8C-A4E7-C4FCDB683294}" type="presParOf" srcId="{86956C7B-F8EA-4BAE-8BD7-CF15769B5FE4}" destId="{94EA46C6-DE2C-44B0-A944-9F62C7ACF4FB}" srcOrd="1" destOrd="0" presId="urn:microsoft.com/office/officeart/2005/8/layout/hierarchy5"/>
    <dgm:cxn modelId="{241ED43B-2512-4D8D-9943-A4A2F430CCC9}" type="presParOf" srcId="{16923726-36C0-4E64-95D1-241C18429843}" destId="{FFCE6405-50D8-4C1A-AA06-71C48491C1B1}" srcOrd="2" destOrd="0" presId="urn:microsoft.com/office/officeart/2005/8/layout/hierarchy5"/>
    <dgm:cxn modelId="{CBAF1FAA-75E1-4EC6-BB2C-A72F170B70AC}" type="presParOf" srcId="{FFCE6405-50D8-4C1A-AA06-71C48491C1B1}" destId="{C915DB97-98B9-49F7-BF81-13FCCDB4444D}" srcOrd="0" destOrd="0" presId="urn:microsoft.com/office/officeart/2005/8/layout/hierarchy5"/>
    <dgm:cxn modelId="{00D43574-B235-4869-A51E-8DF4C2DD83D9}" type="presParOf" srcId="{16923726-36C0-4E64-95D1-241C18429843}" destId="{78870535-0C18-4A52-8693-C3D1E994BB34}" srcOrd="3" destOrd="0" presId="urn:microsoft.com/office/officeart/2005/8/layout/hierarchy5"/>
    <dgm:cxn modelId="{00738F0B-B9D0-4F59-999D-D39732E551A6}" type="presParOf" srcId="{78870535-0C18-4A52-8693-C3D1E994BB34}" destId="{DE8F20EB-1AA8-430E-8F3F-467B7C054E43}" srcOrd="0" destOrd="0" presId="urn:microsoft.com/office/officeart/2005/8/layout/hierarchy5"/>
    <dgm:cxn modelId="{8F528D18-A783-4F45-8F1E-52935818A6BF}" type="presParOf" srcId="{78870535-0C18-4A52-8693-C3D1E994BB34}" destId="{F6B4276E-1475-4C7E-B3C7-C0C989635D3A}" srcOrd="1" destOrd="0" presId="urn:microsoft.com/office/officeart/2005/8/layout/hierarchy5"/>
    <dgm:cxn modelId="{375D9910-4A05-45DE-AD15-A7A523B12116}" type="presParOf" srcId="{16923726-36C0-4E64-95D1-241C18429843}" destId="{534FFEA3-1209-45ED-82D3-87C25D6F1DBC}" srcOrd="4" destOrd="0" presId="urn:microsoft.com/office/officeart/2005/8/layout/hierarchy5"/>
    <dgm:cxn modelId="{C1B30AEF-D72A-40EB-AFA6-EDD5DBC652B7}" type="presParOf" srcId="{534FFEA3-1209-45ED-82D3-87C25D6F1DBC}" destId="{D4CC49D4-A592-4B07-A091-469E0EC7A69E}" srcOrd="0" destOrd="0" presId="urn:microsoft.com/office/officeart/2005/8/layout/hierarchy5"/>
    <dgm:cxn modelId="{DEB8A630-064B-4A4E-80C2-6F7CDAC1F7A6}" type="presParOf" srcId="{16923726-36C0-4E64-95D1-241C18429843}" destId="{CBE63E32-B1D4-4804-A189-E6847B096818}" srcOrd="5" destOrd="0" presId="urn:microsoft.com/office/officeart/2005/8/layout/hierarchy5"/>
    <dgm:cxn modelId="{437CF3D8-DAFA-4AD9-A463-3D3498911009}" type="presParOf" srcId="{CBE63E32-B1D4-4804-A189-E6847B096818}" destId="{86079B8F-B7BF-4D4B-87D0-8E0D04586FDB}" srcOrd="0" destOrd="0" presId="urn:microsoft.com/office/officeart/2005/8/layout/hierarchy5"/>
    <dgm:cxn modelId="{6FCBB679-D334-4DBB-993E-AADD8CD5058E}" type="presParOf" srcId="{CBE63E32-B1D4-4804-A189-E6847B096818}" destId="{0C118C06-E218-4C65-A4F9-6A02155670EF}" srcOrd="1" destOrd="0" presId="urn:microsoft.com/office/officeart/2005/8/layout/hierarchy5"/>
    <dgm:cxn modelId="{209719B9-0830-4E6E-8471-5CF785844300}" type="presParOf" srcId="{16923726-36C0-4E64-95D1-241C18429843}" destId="{E6CE6454-B8CD-47A5-A18E-870BF84FAA54}" srcOrd="6" destOrd="0" presId="urn:microsoft.com/office/officeart/2005/8/layout/hierarchy5"/>
    <dgm:cxn modelId="{56D29239-50EC-4ADF-8B10-317509A421E5}" type="presParOf" srcId="{E6CE6454-B8CD-47A5-A18E-870BF84FAA54}" destId="{31BEA926-47B9-4A02-A11F-D15914D139E9}" srcOrd="0" destOrd="0" presId="urn:microsoft.com/office/officeart/2005/8/layout/hierarchy5"/>
    <dgm:cxn modelId="{974455CA-07C8-40F3-A082-264A5D165538}" type="presParOf" srcId="{16923726-36C0-4E64-95D1-241C18429843}" destId="{8196D40C-A5C6-49E5-8DA4-F686673C0BDE}" srcOrd="7" destOrd="0" presId="urn:microsoft.com/office/officeart/2005/8/layout/hierarchy5"/>
    <dgm:cxn modelId="{DD4086A6-877B-48BF-8A67-4D994F617558}" type="presParOf" srcId="{8196D40C-A5C6-49E5-8DA4-F686673C0BDE}" destId="{4FB81976-993D-4479-BFA6-BC0FD36C60DD}" srcOrd="0" destOrd="0" presId="urn:microsoft.com/office/officeart/2005/8/layout/hierarchy5"/>
    <dgm:cxn modelId="{78C5F5C8-1375-4405-842F-97EA12E8E525}" type="presParOf" srcId="{8196D40C-A5C6-49E5-8DA4-F686673C0BDE}" destId="{7A6A3115-4AC1-45F8-B683-E9643DEDA095}" srcOrd="1" destOrd="0" presId="urn:microsoft.com/office/officeart/2005/8/layout/hierarchy5"/>
    <dgm:cxn modelId="{1A86C99B-F3E5-48E8-A7EE-00E3AEA956B4}" type="presParOf" srcId="{16923726-36C0-4E64-95D1-241C18429843}" destId="{CBCF7BA2-A733-407D-BD2E-6925F4BAFE6C}" srcOrd="8" destOrd="0" presId="urn:microsoft.com/office/officeart/2005/8/layout/hierarchy5"/>
    <dgm:cxn modelId="{24E69C0D-D71D-43C4-92B8-6E7AF7CCC468}" type="presParOf" srcId="{CBCF7BA2-A733-407D-BD2E-6925F4BAFE6C}" destId="{C8EE316D-3D30-457A-A632-E118B7A756A9}" srcOrd="0" destOrd="0" presId="urn:microsoft.com/office/officeart/2005/8/layout/hierarchy5"/>
    <dgm:cxn modelId="{FA6A5490-5DF8-495B-A764-CEAD8929F94F}" type="presParOf" srcId="{16923726-36C0-4E64-95D1-241C18429843}" destId="{BC84EAFA-4B1E-4D9A-96DD-6B233E4E2909}" srcOrd="9" destOrd="0" presId="urn:microsoft.com/office/officeart/2005/8/layout/hierarchy5"/>
    <dgm:cxn modelId="{20E2D054-7049-4345-A16E-AA33C51AEF47}" type="presParOf" srcId="{BC84EAFA-4B1E-4D9A-96DD-6B233E4E2909}" destId="{9D4EB074-DC46-41AA-9D98-35A6EA9285BE}" srcOrd="0" destOrd="0" presId="urn:microsoft.com/office/officeart/2005/8/layout/hierarchy5"/>
    <dgm:cxn modelId="{B31512E3-CC08-437E-AC64-7A0860EDEBB2}" type="presParOf" srcId="{BC84EAFA-4B1E-4D9A-96DD-6B233E4E2909}" destId="{87A21CEC-D764-4739-B72E-5CEBD0B126A3}" srcOrd="1" destOrd="0" presId="urn:microsoft.com/office/officeart/2005/8/layout/hierarchy5"/>
    <dgm:cxn modelId="{2E0A413E-1838-4E94-BE25-38F521DC0BF0}" type="presParOf" srcId="{16923726-36C0-4E64-95D1-241C18429843}" destId="{F7516702-8F45-4C65-9398-1B5053EB0781}" srcOrd="10" destOrd="0" presId="urn:microsoft.com/office/officeart/2005/8/layout/hierarchy5"/>
    <dgm:cxn modelId="{C817BCE4-8835-42D0-B1F6-E57BC328B22C}" type="presParOf" srcId="{F7516702-8F45-4C65-9398-1B5053EB0781}" destId="{2C5B340B-1A82-45D1-AE60-B749079ADA13}" srcOrd="0" destOrd="0" presId="urn:microsoft.com/office/officeart/2005/8/layout/hierarchy5"/>
    <dgm:cxn modelId="{185FF578-B330-4D42-BB62-3384705C13F5}" type="presParOf" srcId="{16923726-36C0-4E64-95D1-241C18429843}" destId="{4E5F075F-ACD1-4EDB-8574-833D6F3AD9B9}" srcOrd="11" destOrd="0" presId="urn:microsoft.com/office/officeart/2005/8/layout/hierarchy5"/>
    <dgm:cxn modelId="{0DF004F4-70F5-4141-BB4D-C2A72FBF618B}" type="presParOf" srcId="{4E5F075F-ACD1-4EDB-8574-833D6F3AD9B9}" destId="{2900B7A8-17E3-43E8-91F2-6E79D6C4DBBB}" srcOrd="0" destOrd="0" presId="urn:microsoft.com/office/officeart/2005/8/layout/hierarchy5"/>
    <dgm:cxn modelId="{7B99FD11-9AF7-4ADE-836B-027BA4F70319}" type="presParOf" srcId="{4E5F075F-ACD1-4EDB-8574-833D6F3AD9B9}" destId="{E5ACE6EE-557D-42CE-85CB-CDE3E89BEBE9}" srcOrd="1" destOrd="0" presId="urn:microsoft.com/office/officeart/2005/8/layout/hierarchy5"/>
    <dgm:cxn modelId="{1B7F7383-AAD5-42CB-9878-292E10A76ED1}" type="presParOf" srcId="{F6FFE34D-076C-4748-B140-FBCA83B1991C}" destId="{3621A5F9-56B1-48DA-A7B6-29926788D50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40D65-C4BF-4D02-A610-544D6191B846}">
      <dsp:nvSpPr>
        <dsp:cNvPr id="0" name=""/>
        <dsp:cNvSpPr/>
      </dsp:nvSpPr>
      <dsp:spPr>
        <a:xfrm>
          <a:off x="2177259" y="2121453"/>
          <a:ext cx="1473467" cy="7367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FD7185"/>
            </a:solidFill>
          </a:endParaRPr>
        </a:p>
      </dsp:txBody>
      <dsp:txXfrm>
        <a:off x="2198837" y="2143031"/>
        <a:ext cx="1430311" cy="693577"/>
      </dsp:txXfrm>
    </dsp:sp>
    <dsp:sp modelId="{AE2F75C3-39E6-4E61-84AD-4CE17042C3E6}">
      <dsp:nvSpPr>
        <dsp:cNvPr id="0" name=""/>
        <dsp:cNvSpPr/>
      </dsp:nvSpPr>
      <dsp:spPr>
        <a:xfrm rot="17132988">
          <a:off x="2846129" y="1417449"/>
          <a:ext cx="219858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98582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890456" y="1375800"/>
        <a:ext cx="109929" cy="109929"/>
      </dsp:txXfrm>
    </dsp:sp>
    <dsp:sp modelId="{5F3101E3-4BD4-4D10-B578-8DFBA8C07860}">
      <dsp:nvSpPr>
        <dsp:cNvPr id="0" name=""/>
        <dsp:cNvSpPr/>
      </dsp:nvSpPr>
      <dsp:spPr>
        <a:xfrm>
          <a:off x="4240114" y="3343"/>
          <a:ext cx="1473467" cy="7367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kern="1200" smtClean="0"/>
            <a:t>المصدر </a:t>
          </a:r>
          <a:endParaRPr lang="en-US" sz="1600" kern="1200" dirty="0"/>
        </a:p>
      </dsp:txBody>
      <dsp:txXfrm>
        <a:off x="4261692" y="24921"/>
        <a:ext cx="1430311" cy="693577"/>
      </dsp:txXfrm>
    </dsp:sp>
    <dsp:sp modelId="{FFCE6405-50D8-4C1A-AA06-71C48491C1B1}">
      <dsp:nvSpPr>
        <dsp:cNvPr id="0" name=""/>
        <dsp:cNvSpPr/>
      </dsp:nvSpPr>
      <dsp:spPr>
        <a:xfrm rot="17692822">
          <a:off x="3244978" y="1841071"/>
          <a:ext cx="140088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00884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0398" y="1819364"/>
        <a:ext cx="70044" cy="70044"/>
      </dsp:txXfrm>
    </dsp:sp>
    <dsp:sp modelId="{DE8F20EB-1AA8-430E-8F3F-467B7C054E43}">
      <dsp:nvSpPr>
        <dsp:cNvPr id="0" name=""/>
        <dsp:cNvSpPr/>
      </dsp:nvSpPr>
      <dsp:spPr>
        <a:xfrm>
          <a:off x="4240114" y="850587"/>
          <a:ext cx="1473467" cy="7367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kern="1200" smtClean="0"/>
            <a:t>وحدة التحكم في الاطوال الموجية (الجهاز البصري)</a:t>
          </a:r>
          <a:endParaRPr lang="en-US" sz="1600" kern="1200" dirty="0"/>
        </a:p>
      </dsp:txBody>
      <dsp:txXfrm>
        <a:off x="4261692" y="872165"/>
        <a:ext cx="1430311" cy="693577"/>
      </dsp:txXfrm>
    </dsp:sp>
    <dsp:sp modelId="{534FFEA3-1209-45ED-82D3-87C25D6F1DBC}">
      <dsp:nvSpPr>
        <dsp:cNvPr id="0" name=""/>
        <dsp:cNvSpPr/>
      </dsp:nvSpPr>
      <dsp:spPr>
        <a:xfrm rot="19457599">
          <a:off x="3582504" y="2264693"/>
          <a:ext cx="72583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5832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27275" y="2259863"/>
        <a:ext cx="36291" cy="36291"/>
      </dsp:txXfrm>
    </dsp:sp>
    <dsp:sp modelId="{86079B8F-B7BF-4D4B-87D0-8E0D04586FDB}">
      <dsp:nvSpPr>
        <dsp:cNvPr id="0" name=""/>
        <dsp:cNvSpPr/>
      </dsp:nvSpPr>
      <dsp:spPr>
        <a:xfrm>
          <a:off x="4240114" y="1697831"/>
          <a:ext cx="1473467" cy="7367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kern="1200" smtClean="0"/>
            <a:t>وحدة وعاء العينة</a:t>
          </a:r>
          <a:endParaRPr lang="en-US" sz="1600" kern="1200" dirty="0"/>
        </a:p>
      </dsp:txBody>
      <dsp:txXfrm>
        <a:off x="4261692" y="1719409"/>
        <a:ext cx="1430311" cy="693577"/>
      </dsp:txXfrm>
    </dsp:sp>
    <dsp:sp modelId="{E6CE6454-B8CD-47A5-A18E-870BF84FAA54}">
      <dsp:nvSpPr>
        <dsp:cNvPr id="0" name=""/>
        <dsp:cNvSpPr/>
      </dsp:nvSpPr>
      <dsp:spPr>
        <a:xfrm rot="2142401">
          <a:off x="3582504" y="2688315"/>
          <a:ext cx="72583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5832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27275" y="2683485"/>
        <a:ext cx="36291" cy="36291"/>
      </dsp:txXfrm>
    </dsp:sp>
    <dsp:sp modelId="{4FB81976-993D-4479-BFA6-BC0FD36C60DD}">
      <dsp:nvSpPr>
        <dsp:cNvPr id="0" name=""/>
        <dsp:cNvSpPr/>
      </dsp:nvSpPr>
      <dsp:spPr>
        <a:xfrm>
          <a:off x="4240114" y="2545075"/>
          <a:ext cx="1473467" cy="7367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kern="1200" smtClean="0"/>
            <a:t>الكاشف او المقدر</a:t>
          </a:r>
          <a:endParaRPr lang="en-US" sz="1600" kern="1200" dirty="0"/>
        </a:p>
      </dsp:txBody>
      <dsp:txXfrm>
        <a:off x="4261692" y="2566653"/>
        <a:ext cx="1430311" cy="693577"/>
      </dsp:txXfrm>
    </dsp:sp>
    <dsp:sp modelId="{CBCF7BA2-A733-407D-BD2E-6925F4BAFE6C}">
      <dsp:nvSpPr>
        <dsp:cNvPr id="0" name=""/>
        <dsp:cNvSpPr/>
      </dsp:nvSpPr>
      <dsp:spPr>
        <a:xfrm rot="3907178">
          <a:off x="3244978" y="3111937"/>
          <a:ext cx="140088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00884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0398" y="3090230"/>
        <a:ext cx="70044" cy="70044"/>
      </dsp:txXfrm>
    </dsp:sp>
    <dsp:sp modelId="{9D4EB074-DC46-41AA-9D98-35A6EA9285BE}">
      <dsp:nvSpPr>
        <dsp:cNvPr id="0" name=""/>
        <dsp:cNvSpPr/>
      </dsp:nvSpPr>
      <dsp:spPr>
        <a:xfrm>
          <a:off x="4240114" y="3392318"/>
          <a:ext cx="1473467" cy="7367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kern="1200" smtClean="0"/>
            <a:t>مكبر </a:t>
          </a:r>
          <a:endParaRPr lang="en-US" sz="1600" kern="1200" dirty="0"/>
        </a:p>
      </dsp:txBody>
      <dsp:txXfrm>
        <a:off x="4261692" y="3413896"/>
        <a:ext cx="1430311" cy="693577"/>
      </dsp:txXfrm>
    </dsp:sp>
    <dsp:sp modelId="{F7516702-8F45-4C65-9398-1B5053EB0781}">
      <dsp:nvSpPr>
        <dsp:cNvPr id="0" name=""/>
        <dsp:cNvSpPr/>
      </dsp:nvSpPr>
      <dsp:spPr>
        <a:xfrm rot="4467012">
          <a:off x="2846129" y="3535559"/>
          <a:ext cx="219858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98582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890456" y="3493910"/>
        <a:ext cx="109929" cy="109929"/>
      </dsp:txXfrm>
    </dsp:sp>
    <dsp:sp modelId="{2900B7A8-17E3-43E8-91F2-6E79D6C4DBBB}">
      <dsp:nvSpPr>
        <dsp:cNvPr id="0" name=""/>
        <dsp:cNvSpPr/>
      </dsp:nvSpPr>
      <dsp:spPr>
        <a:xfrm>
          <a:off x="4240114" y="4239562"/>
          <a:ext cx="1473467" cy="7367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kern="1200" smtClean="0"/>
            <a:t>مسجل</a:t>
          </a:r>
          <a:endParaRPr lang="en-US" sz="1600" kern="1200"/>
        </a:p>
      </dsp:txBody>
      <dsp:txXfrm>
        <a:off x="4261692" y="4261140"/>
        <a:ext cx="1430311" cy="69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08555E-371E-4A72-B6D7-C818A7DA7807}" type="datetimeFigureOut">
              <a:rPr lang="ar-IQ" smtClean="0"/>
              <a:t>27/01/1441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2827B0-8094-4768-B33E-5EC3B46A3A6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13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68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05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83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8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E7DF-0804-46F0-A9C1-324DA68A80D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42915E-289A-44E0-832D-A443313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7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4632" y="2006596"/>
            <a:ext cx="6347713" cy="1320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Spectrophotometer parts-</a:t>
            </a:r>
            <a:br>
              <a:rPr lang="en-US" dirty="0" smtClean="0"/>
            </a:br>
            <a:r>
              <a:rPr lang="en-US" dirty="0" smtClean="0"/>
              <a:t>single peam</a:t>
            </a:r>
            <a:r>
              <a:rPr lang="ar-IQ" dirty="0" smtClean="0"/>
              <a:t>                            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052719"/>
              </p:ext>
            </p:extLst>
          </p:nvPr>
        </p:nvGraphicFramePr>
        <p:xfrm>
          <a:off x="1043608" y="1556792"/>
          <a:ext cx="7890842" cy="497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وان 1"/>
          <p:cNvSpPr txBox="1">
            <a:spLocks/>
          </p:cNvSpPr>
          <p:nvPr/>
        </p:nvSpPr>
        <p:spPr>
          <a:xfrm>
            <a:off x="0" y="41259"/>
            <a:ext cx="5308866" cy="15155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IQ" dirty="0" smtClean="0"/>
              <a:t>كيمياء التحليل الالي د.زينب طه ياسين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82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IQ" sz="3200" dirty="0" smtClean="0">
                <a:solidFill>
                  <a:srgbClr val="FF0000"/>
                </a:solidFill>
              </a:rPr>
              <a:t>ج- الخلية الضوئية المضاعفة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980728"/>
            <a:ext cx="5317430" cy="3960440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يعتبر الكاشف الاكثر استعمالا ويتميز بالحساسية</a:t>
            </a:r>
          </a:p>
          <a:p>
            <a:endParaRPr lang="ar-IQ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سقوط حزمة من الاشعة على المهبط تنطلق منه الالكترونات  وتنجذب الى المصعد الموجب </a:t>
            </a:r>
          </a:p>
          <a:p>
            <a:endParaRPr lang="ar-IQ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800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ar-IQ" dirty="0" smtClean="0">
                <a:solidFill>
                  <a:srgbClr val="FF0000"/>
                </a:solidFill>
              </a:rPr>
              <a:t>تصميم أجهزة القياس</a:t>
            </a:r>
            <a:br>
              <a:rPr lang="ar-IQ" dirty="0" smtClean="0">
                <a:solidFill>
                  <a:srgbClr val="FF0000"/>
                </a:solidFill>
              </a:rPr>
            </a:br>
            <a:r>
              <a:rPr lang="ar-IQ" dirty="0" smtClean="0">
                <a:solidFill>
                  <a:srgbClr val="00B0F0"/>
                </a:solidFill>
              </a:rPr>
              <a:t>أجهزة الامتصاص في المجال المرئي وفوق البنفسجي طبقا لنظام أحادي الحزمة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8712968" cy="3456384"/>
          </a:xfrm>
        </p:spPr>
      </p:pic>
    </p:spTree>
    <p:extLst>
      <p:ext uri="{BB962C8B-B14F-4D97-AF65-F5344CB8AC3E}">
        <p14:creationId xmlns:p14="http://schemas.microsoft.com/office/powerpoint/2010/main" val="21096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IQ" dirty="0" smtClean="0"/>
              <a:t>نظام احادي الحزمة              </a:t>
            </a:r>
            <a:r>
              <a:rPr lang="en-US" dirty="0" smtClean="0"/>
              <a:t>   single beam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ar-IQ" dirty="0" smtClean="0">
                <a:solidFill>
                  <a:schemeClr val="accent2">
                    <a:lumMod val="75000"/>
                  </a:schemeClr>
                </a:solidFill>
              </a:rPr>
              <a:t>هذا النظام يقيس مجموعة الاشعة المفقودة (بالانعكاس وامتصاص المحلول الخالي) وليس فقط الاشعة الممتصة</a:t>
            </a:r>
          </a:p>
          <a:p>
            <a:pPr marL="0" indent="0">
              <a:buNone/>
            </a:pP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ar-IQ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ar-IQ" dirty="0" smtClean="0">
                <a:solidFill>
                  <a:schemeClr val="accent2">
                    <a:lumMod val="75000"/>
                  </a:schemeClr>
                </a:solidFill>
              </a:rPr>
              <a:t>الخطأ الناتج من عدم ثبات المصدر لا يمكن تلافيه بأستخدام هذا النظام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IQ" dirty="0" smtClean="0">
                <a:solidFill>
                  <a:srgbClr val="FF0000"/>
                </a:solidFill>
              </a:rPr>
              <a:t>نظام ثنائي الحزمة </a:t>
            </a:r>
            <a:r>
              <a:rPr lang="en-US" dirty="0" smtClean="0">
                <a:solidFill>
                  <a:srgbClr val="FF0000"/>
                </a:solidFill>
              </a:rPr>
              <a:t>  Double beam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712968" cy="3816423"/>
          </a:xfrm>
        </p:spPr>
      </p:pic>
    </p:spTree>
    <p:extLst>
      <p:ext uri="{BB962C8B-B14F-4D97-AF65-F5344CB8AC3E}">
        <p14:creationId xmlns:p14="http://schemas.microsoft.com/office/powerpoint/2010/main" val="26734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r"/>
            <a:r>
              <a:rPr lang="ar-IQ" dirty="0" smtClean="0">
                <a:solidFill>
                  <a:srgbClr val="FF0000"/>
                </a:solidFill>
              </a:rPr>
              <a:t>نظام ثنائي الحزمة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ar-IQ" dirty="0" smtClean="0"/>
              <a:t>تقسم اشعة المصدر الى حزمتين ذات شدة متساوية بواسطة </a:t>
            </a:r>
            <a:r>
              <a:rPr lang="ar-IQ" dirty="0" smtClean="0">
                <a:solidFill>
                  <a:srgbClr val="00B050"/>
                </a:solidFill>
              </a:rPr>
              <a:t>قاسم الاشعة </a:t>
            </a:r>
          </a:p>
          <a:p>
            <a:endParaRPr lang="ar-IQ" dirty="0">
              <a:solidFill>
                <a:srgbClr val="00B050"/>
              </a:solidFill>
            </a:endParaRPr>
          </a:p>
          <a:p>
            <a:r>
              <a:rPr lang="ar-IQ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واحدة تمر خلال المحلول المرجع الى الكاشف رقم (1)</a:t>
            </a:r>
          </a:p>
          <a:p>
            <a:r>
              <a:rPr lang="ar-IQ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والثانية تعبر خلال العينة في نفس الوقت الى الكاشف رقم (2)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IQ" sz="5400" dirty="0" smtClean="0">
                <a:solidFill>
                  <a:srgbClr val="FF0000"/>
                </a:solidFill>
              </a:rPr>
              <a:t>1-المصدر</a:t>
            </a:r>
            <a:r>
              <a:rPr lang="ar-IQ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source</a:t>
            </a:r>
            <a:r>
              <a:rPr lang="ar-IQ" dirty="0" smtClean="0">
                <a:solidFill>
                  <a:srgbClr val="FF0000"/>
                </a:solidFill>
              </a:rPr>
              <a:t>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ar-IQ" dirty="0" smtClean="0"/>
              <a:t>في المجال المرئي يستخدم </a:t>
            </a:r>
            <a:r>
              <a:rPr lang="ar-IQ" dirty="0" smtClean="0">
                <a:solidFill>
                  <a:srgbClr val="FF0000"/>
                </a:solidFill>
              </a:rPr>
              <a:t>مصباح التنجستون                   </a:t>
            </a:r>
          </a:p>
          <a:p>
            <a:pPr marL="0" indent="0">
              <a:buNone/>
            </a:pPr>
            <a:r>
              <a:rPr lang="ar-IQ" dirty="0" smtClean="0">
                <a:solidFill>
                  <a:srgbClr val="FF0000"/>
                </a:solidFill>
              </a:rPr>
              <a:t> </a:t>
            </a:r>
          </a:p>
          <a:p>
            <a:r>
              <a:rPr lang="ar-IQ" dirty="0" smtClean="0"/>
              <a:t>بينما يستخدم </a:t>
            </a:r>
            <a:r>
              <a:rPr lang="ar-IQ" dirty="0" smtClean="0">
                <a:solidFill>
                  <a:srgbClr val="FF0000"/>
                </a:solidFill>
              </a:rPr>
              <a:t>الديتيريوم2 </a:t>
            </a:r>
            <a:r>
              <a:rPr lang="ar-IQ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احد نظائر الهيدروجين في المجال فوق البنفسجي</a:t>
            </a:r>
          </a:p>
          <a:p>
            <a:endParaRPr lang="ar-IQ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IQ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بعض الاجهزة تحتوي المصدرين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ar-IQ" dirty="0">
                <a:ln>
                  <a:solidFill>
                    <a:schemeClr val="bg2"/>
                  </a:solidFill>
                </a:ln>
                <a:solidFill>
                  <a:srgbClr val="FD7185"/>
                </a:solidFill>
              </a:rPr>
              <a:t>2- وحدة التحكم في الاطوال الموجية</a:t>
            </a:r>
            <a:endParaRPr lang="en-US" dirty="0">
              <a:ln>
                <a:solidFill>
                  <a:schemeClr val="bg2"/>
                </a:solidFill>
              </a:ln>
              <a:solidFill>
                <a:srgbClr val="FD7185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ar-IQ" sz="2400" dirty="0" smtClean="0"/>
              <a:t>بأستخدام الجهاز البصري يمكن للمحلل ان يتحصل على طيف </a:t>
            </a:r>
            <a:r>
              <a:rPr lang="ar-IQ" dirty="0" smtClean="0"/>
              <a:t>المادة ومن ثم </a:t>
            </a:r>
            <a:r>
              <a:rPr lang="ar-IQ" sz="2400" dirty="0" smtClean="0"/>
              <a:t>اختيار الطول الموجي المناسب                                                        </a:t>
            </a:r>
          </a:p>
          <a:p>
            <a:pPr marL="0" indent="0">
              <a:buNone/>
            </a:pPr>
            <a:r>
              <a:rPr lang="ar-IQ" dirty="0" smtClean="0"/>
              <a:t>ولتحقيق ذلك توجد طريقتان هما:                                 </a:t>
            </a:r>
          </a:p>
          <a:p>
            <a:pPr marL="0" indent="0">
              <a:buNone/>
            </a:pPr>
            <a:r>
              <a:rPr lang="ar-IQ" dirty="0" smtClean="0"/>
              <a:t>                                                        </a:t>
            </a:r>
            <a:endParaRPr lang="en-US" dirty="0"/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5701177" y="3493546"/>
            <a:ext cx="2016224" cy="198132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2800" dirty="0" smtClean="0"/>
              <a:t>المرشح</a:t>
            </a:r>
          </a:p>
          <a:p>
            <a:pPr algn="ctr"/>
            <a:endParaRPr lang="ar-IQ" dirty="0"/>
          </a:p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filter</a:t>
            </a:r>
            <a:endParaRPr lang="ar-IQ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ar-IQ" dirty="0"/>
          </a:p>
          <a:p>
            <a:pPr algn="ctr"/>
            <a:endParaRPr lang="en-US" dirty="0"/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1839239" y="3080050"/>
            <a:ext cx="1944216" cy="280831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 smtClean="0"/>
              <a:t>  الموشور         ومحززة  الحيود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prism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diffraction grating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9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IQ" dirty="0" smtClean="0">
                <a:solidFill>
                  <a:srgbClr val="FF0000"/>
                </a:solidFill>
              </a:rPr>
              <a:t>المرشح   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IQ" dirty="0" smtClean="0">
                <a:solidFill>
                  <a:schemeClr val="bg2">
                    <a:lumMod val="10000"/>
                  </a:schemeClr>
                </a:solidFill>
              </a:rPr>
              <a:t>عبارة عن زجاج ملون او مواد جلاتينية ملونة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IQ" dirty="0" smtClean="0">
                <a:solidFill>
                  <a:schemeClr val="bg2">
                    <a:lumMod val="10000"/>
                  </a:schemeClr>
                </a:solidFill>
              </a:rPr>
              <a:t>قوة تفريقها للاشعة ضعيفة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IQ" dirty="0" smtClean="0">
                <a:solidFill>
                  <a:schemeClr val="bg2">
                    <a:lumMod val="10000"/>
                  </a:schemeClr>
                </a:solidFill>
              </a:rPr>
              <a:t>تستخدم في الحالات التي لا توجد بها تداخلات طيفية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IQ" dirty="0" smtClean="0">
                <a:solidFill>
                  <a:schemeClr val="bg2">
                    <a:lumMod val="10000"/>
                  </a:schemeClr>
                </a:solidFill>
              </a:rPr>
              <a:t>الجهاز يدعى في هذه الحالة </a:t>
            </a:r>
            <a:r>
              <a:rPr lang="ar-IQ" dirty="0" smtClean="0">
                <a:solidFill>
                  <a:srgbClr val="FF0000"/>
                </a:solidFill>
              </a:rPr>
              <a:t>فوتوميتر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IQ" dirty="0" smtClean="0"/>
              <a:t>الاطوال الموجية المتاحة تكون في حدود 3-6 اطوال موجية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20" y="692696"/>
            <a:ext cx="3008313" cy="13184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ar-IQ" dirty="0" smtClean="0"/>
              <a:t>الموشور ومحززة الحيود</a:t>
            </a:r>
            <a:r>
              <a:rPr lang="ar-IQ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1642978"/>
            <a:ext cx="3386138" cy="3270419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ar-IQ" sz="2800" dirty="0" smtClean="0"/>
              <a:t>لها قوة تفريقية عالية </a:t>
            </a:r>
            <a:endParaRPr lang="en-US" sz="2800" dirty="0" smtClean="0"/>
          </a:p>
          <a:p>
            <a:endParaRPr lang="ar-IQ" sz="2800" dirty="0" smtClean="0"/>
          </a:p>
          <a:p>
            <a:r>
              <a:rPr lang="ar-IQ" sz="2800" dirty="0" smtClean="0"/>
              <a:t>يقوم الموشور بتفريق الضوء الابيض لجميع مكوناته من( </a:t>
            </a:r>
          </a:p>
          <a:p>
            <a:r>
              <a:rPr lang="ar-IQ" sz="2800" dirty="0" smtClean="0">
                <a:solidFill>
                  <a:srgbClr val="FF0000"/>
                </a:solidFill>
              </a:rPr>
              <a:t>380-800</a:t>
            </a:r>
            <a:r>
              <a:rPr lang="ar-IQ" sz="2800" dirty="0" smtClean="0"/>
              <a:t>)نانومتر</a:t>
            </a:r>
            <a:endParaRPr lang="en-US" sz="2800" dirty="0" smtClean="0"/>
          </a:p>
          <a:p>
            <a:endParaRPr lang="ar-IQ" sz="2800" dirty="0" smtClean="0"/>
          </a:p>
          <a:p>
            <a:r>
              <a:rPr lang="ar-IQ" sz="2800" dirty="0" smtClean="0"/>
              <a:t>الاجهزة التي تستخدم الموشور او محززة الحيود تسمى </a:t>
            </a:r>
            <a:r>
              <a:rPr lang="ar-IQ" sz="2800" dirty="0" smtClean="0">
                <a:solidFill>
                  <a:srgbClr val="FF0000"/>
                </a:solidFill>
              </a:rPr>
              <a:t>الاسبكتروفوتوميتر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97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IQ" dirty="0" smtClean="0">
                <a:solidFill>
                  <a:srgbClr val="FF0000"/>
                </a:solidFill>
              </a:rPr>
              <a:t> 3- وحدة وعاء العينة (الخلية) </a:t>
            </a:r>
            <a:r>
              <a:rPr lang="en-US" dirty="0" smtClean="0">
                <a:solidFill>
                  <a:srgbClr val="FF0000"/>
                </a:solidFill>
              </a:rPr>
              <a:t>cell</a:t>
            </a:r>
            <a:r>
              <a:rPr lang="ar-IQ" dirty="0" smtClean="0">
                <a:solidFill>
                  <a:srgbClr val="FF0000"/>
                </a:solidFill>
              </a:rPr>
              <a:t>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dirty="0" smtClean="0"/>
              <a:t>تستخدم لحمل العينة المراد تحليلها امام الاشعة الاتية من المصدر                                                      </a:t>
            </a:r>
          </a:p>
          <a:p>
            <a:pPr marL="0" indent="0">
              <a:buNone/>
            </a:pP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smtClean="0"/>
              <a:t>في حالة المجال المرئي يستخدم خلايا شفافة مصنوعة من الزجاج او البلاستيك                                         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smtClean="0"/>
              <a:t>ولان الزجاج يمتص الاشعة فوق البنفسجية لذا يستخدم الكوارتز في هذا المجال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IQ" dirty="0" smtClean="0">
                <a:solidFill>
                  <a:srgbClr val="FF0000"/>
                </a:solidFill>
              </a:rPr>
              <a:t>4-الكاشف او المقدر </a:t>
            </a:r>
            <a:r>
              <a:rPr lang="en-US" dirty="0" smtClean="0">
                <a:solidFill>
                  <a:srgbClr val="FF0000"/>
                </a:solidFill>
              </a:rPr>
              <a:t> detector</a:t>
            </a:r>
            <a:r>
              <a:rPr lang="ar-IQ" dirty="0" smtClean="0">
                <a:solidFill>
                  <a:srgbClr val="FF0000"/>
                </a:solidFill>
              </a:rPr>
              <a:t>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ar-IQ" dirty="0" smtClean="0"/>
              <a:t>وظيفة هذا الجهاز هو قياس طاقة الاشعة .اي تحويلها من طاقه ضوئية الى طاقه كهربائية يمكن تكبيرها والحصول على قيم الامتصاص والنفاذية     </a:t>
            </a:r>
          </a:p>
          <a:p>
            <a:endParaRPr lang="ar-IQ" dirty="0"/>
          </a:p>
          <a:p>
            <a:r>
              <a:rPr lang="ar-IQ" dirty="0" smtClean="0">
                <a:solidFill>
                  <a:schemeClr val="accent6">
                    <a:lumMod val="75000"/>
                  </a:schemeClr>
                </a:solidFill>
              </a:rPr>
              <a:t>وهناك عدة انواع </a:t>
            </a:r>
            <a:r>
              <a:rPr lang="ar-IQ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ar-IQ" dirty="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ar-IQ" dirty="0" smtClean="0"/>
              <a:t>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64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IQ" sz="3200" dirty="0" smtClean="0">
                <a:solidFill>
                  <a:srgbClr val="FF0000"/>
                </a:solidFill>
              </a:rPr>
              <a:t>أ-خلية الطبقة الحاجزة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836712"/>
            <a:ext cx="5245422" cy="4320480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يتكون من قطب مستو من الحديد</a:t>
            </a:r>
          </a:p>
          <a:p>
            <a:endParaRPr lang="ar-IQ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يرسب عليه طبقة من ماده شبه موصلة مثل السلينيوم</a:t>
            </a:r>
          </a:p>
          <a:p>
            <a:endParaRPr lang="ar-IQ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ثم طبقة اخرى من الفضة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IQ" sz="3200" dirty="0" smtClean="0">
                <a:solidFill>
                  <a:srgbClr val="FF0000"/>
                </a:solidFill>
              </a:rPr>
              <a:t>ب- الخلية الضوئية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764704"/>
            <a:ext cx="5389438" cy="4824536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تتكون هذه الخلية من :</a:t>
            </a:r>
          </a:p>
          <a:p>
            <a:pPr marL="457200" indent="-457200">
              <a:buFont typeface="+mj-lt"/>
              <a:buAutoNum type="arabicPeriod"/>
            </a:pPr>
            <a:endParaRPr lang="ar-IQ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سطح فلزي على هيئة </a:t>
            </a:r>
          </a:p>
          <a:p>
            <a:r>
              <a:rPr lang="ar-IQ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مهبط                       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ar-IQ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مصعد            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</TotalTime>
  <Words>369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Trebuchet MS</vt:lpstr>
      <vt:lpstr>Wingdings</vt:lpstr>
      <vt:lpstr>Wingdings 3</vt:lpstr>
      <vt:lpstr>Facet</vt:lpstr>
      <vt:lpstr>Spectrophotometer parts- single peam                            </vt:lpstr>
      <vt:lpstr>1-المصدر  source                                       </vt:lpstr>
      <vt:lpstr>2- وحدة التحكم في الاطوال الموجية</vt:lpstr>
      <vt:lpstr>المرشح                                          </vt:lpstr>
      <vt:lpstr>الموشور ومحززة الحيود </vt:lpstr>
      <vt:lpstr> 3- وحدة وعاء العينة (الخلية) cell                   </vt:lpstr>
      <vt:lpstr>4-الكاشف او المقدر  detector                               </vt:lpstr>
      <vt:lpstr>أ-خلية الطبقة الحاجزة</vt:lpstr>
      <vt:lpstr>ب- الخلية الضوئية</vt:lpstr>
      <vt:lpstr>ج- الخلية الضوئية المضاعفة</vt:lpstr>
      <vt:lpstr>تصميم أجهزة القياس أجهزة الامتصاص في المجال المرئي وفوق البنفسجي طبقا لنظام أحادي الحزمة </vt:lpstr>
      <vt:lpstr>نظام احادي الحزمة                 single beam</vt:lpstr>
      <vt:lpstr> نظام ثنائي الحزمة   Double beam</vt:lpstr>
      <vt:lpstr>نظام ثنائي الحزمة                             </vt:lpstr>
    </vt:vector>
  </TitlesOfParts>
  <Company>المستقبل للحاسبات - سنجار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zainab-PC</cp:lastModifiedBy>
  <cp:revision>39</cp:revision>
  <dcterms:created xsi:type="dcterms:W3CDTF">2018-11-16T19:08:09Z</dcterms:created>
  <dcterms:modified xsi:type="dcterms:W3CDTF">2019-09-26T20:48:18Z</dcterms:modified>
</cp:coreProperties>
</file>